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6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7.xml" ContentType="application/vnd.openxmlformats-officedocument.presentationml.tag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8.xml" ContentType="application/vnd.openxmlformats-officedocument.presentationml.tag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9" r:id="rId1"/>
  </p:sldMasterIdLst>
  <p:notesMasterIdLst>
    <p:notesMasterId r:id="rId16"/>
  </p:notesMasterIdLst>
  <p:sldIdLst>
    <p:sldId id="256" r:id="rId2"/>
    <p:sldId id="260" r:id="rId3"/>
    <p:sldId id="262" r:id="rId4"/>
    <p:sldId id="263" r:id="rId5"/>
    <p:sldId id="264" r:id="rId6"/>
    <p:sldId id="261" r:id="rId7"/>
    <p:sldId id="257" r:id="rId8"/>
    <p:sldId id="258" r:id="rId9"/>
    <p:sldId id="259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1" y="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a-IR" dirty="0" smtClean="0"/>
              <a:t>درصد</a:t>
            </a:r>
            <a:r>
              <a:rPr lang="fa-IR" baseline="0" dirty="0" smtClean="0"/>
              <a:t> عناصر</a:t>
            </a:r>
            <a:endParaRPr lang="fa-IR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عناصر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363-40FB-AEC7-70C978CB0F6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4363-40FB-AEC7-70C978CB0F6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363-40FB-AEC7-70C978CB0F6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4363-40FB-AEC7-70C978CB0F6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363-40FB-AEC7-70C978CB0F6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4363-40FB-AEC7-70C978CB0F68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2-4363-40FB-AEC7-70C978CB0F68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4363-40FB-AEC7-70C978CB0F68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4-4363-40FB-AEC7-70C978CB0F68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4363-40FB-AEC7-70C978CB0F6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منگنز</c:v>
                </c:pt>
                <c:pt idx="1">
                  <c:v>آلومینیوم</c:v>
                </c:pt>
                <c:pt idx="2">
                  <c:v>گوگرد</c:v>
                </c:pt>
                <c:pt idx="3">
                  <c:v>کربن</c:v>
                </c:pt>
                <c:pt idx="4">
                  <c:v>فسفر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0.5</c:v>
                </c:pt>
                <c:pt idx="1">
                  <c:v>0.02</c:v>
                </c:pt>
                <c:pt idx="2">
                  <c:v>2.5000000000000001E-2</c:v>
                </c:pt>
                <c:pt idx="3">
                  <c:v>0.1</c:v>
                </c:pt>
                <c:pt idx="4">
                  <c:v>3.5000000000000003E-2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63-40FB-AEC7-70C978CB0F68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a-IR" dirty="0" smtClean="0"/>
              <a:t>درصد عناصر</a:t>
            </a:r>
            <a:endParaRPr lang="fa-IR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درصد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293A-4DAD-BBA7-C977310EB95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93A-4DAD-BBA7-C977310EB95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93A-4DAD-BBA7-C977310EB95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293A-4DAD-BBA7-C977310EB95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93A-4DAD-BBA7-C977310EB95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2-293A-4DAD-BBA7-C977310EB95E}"/>
                </c:ext>
              </c:extLst>
            </c:dLbl>
            <c:dLbl>
              <c:idx val="1"/>
              <c:layout>
                <c:manualLayout>
                  <c:x val="2.4154589371980675E-3"/>
                  <c:y val="5.837284991420976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C6E3D5B-07A8-4E07-A95B-872EF13E6CE6}" type="CATEGORYNAME">
                      <a:rPr lang="fa-IR" smtClean="0"/>
                      <a:pPr>
                        <a:defRPr/>
                      </a:pPr>
                      <a:t>[CATEGORY NAME]</a:t>
                    </a:fld>
                    <a:r>
                      <a:rPr lang="fa-IR" baseline="0" dirty="0"/>
                      <a:t>
</a:t>
                    </a:r>
                    <a:fld id="{56BE47DA-65B1-4313-8D1C-C9AE8EC0DB44}" type="PERCENTAGE">
                      <a:rPr lang="fa-IR" baseline="0"/>
                      <a:pPr>
                        <a:defRPr/>
                      </a:pPr>
                      <a:t>[PERCENTAGE]</a:t>
                    </a:fld>
                    <a:endParaRPr lang="fa-IR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93A-4DAD-BBA7-C977310EB95E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293A-4DAD-BBA7-C977310EB95E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4-293A-4DAD-BBA7-C977310EB95E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293A-4DAD-BBA7-C977310EB95E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منگنز</c:v>
                </c:pt>
                <c:pt idx="1">
                  <c:v>آلومینیوم</c:v>
                </c:pt>
                <c:pt idx="2">
                  <c:v>گوگرد</c:v>
                </c:pt>
                <c:pt idx="3">
                  <c:v>کربن</c:v>
                </c:pt>
                <c:pt idx="4">
                  <c:v>فسفر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0.45</c:v>
                </c:pt>
                <c:pt idx="1">
                  <c:v>0.02</c:v>
                </c:pt>
                <c:pt idx="2">
                  <c:v>2.5000000000000001E-2</c:v>
                </c:pt>
                <c:pt idx="3">
                  <c:v>0.08</c:v>
                </c:pt>
                <c:pt idx="4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3A-4DAD-BBA7-C977310EB95E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a-IR" dirty="0" smtClean="0"/>
              <a:t>درصد عناصر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DF0-442B-8AEA-D4923009457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1DF0-442B-8AEA-D4923009457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DF0-442B-8AEA-D4923009457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1DF0-442B-8AEA-D4923009457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DF0-442B-8AEA-D4923009457A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1DF0-442B-8AEA-D4923009457A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2-1DF0-442B-8AEA-D4923009457A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1DF0-442B-8AEA-D4923009457A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4-1DF0-442B-8AEA-D4923009457A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1DF0-442B-8AEA-D4923009457A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منگنز</c:v>
                </c:pt>
                <c:pt idx="1">
                  <c:v>آلومینیوم</c:v>
                </c:pt>
                <c:pt idx="2">
                  <c:v>گوگرد</c:v>
                </c:pt>
                <c:pt idx="3">
                  <c:v>کربن</c:v>
                </c:pt>
                <c:pt idx="4">
                  <c:v>فسفر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0.42</c:v>
                </c:pt>
                <c:pt idx="1">
                  <c:v>0.03</c:v>
                </c:pt>
                <c:pt idx="2">
                  <c:v>0.03</c:v>
                </c:pt>
                <c:pt idx="3">
                  <c:v>0.09</c:v>
                </c:pt>
                <c:pt idx="4">
                  <c:v>2.5000000000000001E-2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F0-442B-8AEA-D4923009457A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ED2ED4-6BC7-468E-B72B-02CEDA5A781F}" type="doc">
      <dgm:prSet loTypeId="urn:microsoft.com/office/officeart/2005/8/layout/orgChart1" loCatId="hierarchy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DC3908E-1803-4B66-9CEB-44F119D69494}">
      <dgm:prSet phldrT="[Text]" custT="1"/>
      <dgm:spPr/>
      <dgm:t>
        <a:bodyPr/>
        <a:lstStyle/>
        <a:p>
          <a:r>
            <a:rPr lang="fa-IR" sz="5400" dirty="0" smtClean="0">
              <a:solidFill>
                <a:schemeClr val="tx1"/>
              </a:solidFill>
              <a:cs typeface="B Nazanin" panose="00000400000000000000" pitchFamily="2" charset="-78"/>
            </a:rPr>
            <a:t>ورق روغنی</a:t>
          </a:r>
          <a:endParaRPr lang="en-US" sz="5400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8D2416F4-D4E3-4B40-B82C-892A9921FE75}" type="parTrans" cxnId="{0B053725-30F2-4ACA-9408-5E4ECC7D393F}">
      <dgm:prSet/>
      <dgm:spPr/>
      <dgm:t>
        <a:bodyPr/>
        <a:lstStyle/>
        <a:p>
          <a:endParaRPr lang="en-US"/>
        </a:p>
      </dgm:t>
    </dgm:pt>
    <dgm:pt modelId="{747A5266-B4C6-412B-94FD-0968E284D69D}" type="sibTrans" cxnId="{0B053725-30F2-4ACA-9408-5E4ECC7D393F}">
      <dgm:prSet/>
      <dgm:spPr/>
      <dgm:t>
        <a:bodyPr/>
        <a:lstStyle/>
        <a:p>
          <a:endParaRPr lang="en-US"/>
        </a:p>
      </dgm:t>
    </dgm:pt>
    <dgm:pt modelId="{D574732F-C771-4572-92E8-76FF6A091AC8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st14</a:t>
          </a:r>
          <a:endParaRPr lang="en-US" dirty="0">
            <a:solidFill>
              <a:schemeClr val="tx1"/>
            </a:solidFill>
          </a:endParaRPr>
        </a:p>
      </dgm:t>
    </dgm:pt>
    <dgm:pt modelId="{7C3901F8-AF71-4E88-97E2-EC93AE045AF8}" type="parTrans" cxnId="{22F3A157-F1D8-4A52-B67F-BBCC68F4F73A}">
      <dgm:prSet/>
      <dgm:spPr/>
      <dgm:t>
        <a:bodyPr/>
        <a:lstStyle/>
        <a:p>
          <a:endParaRPr lang="en-US"/>
        </a:p>
      </dgm:t>
    </dgm:pt>
    <dgm:pt modelId="{F9E6A2B9-6DAA-4909-8E1F-AB4166AB3FDE}" type="sibTrans" cxnId="{22F3A157-F1D8-4A52-B67F-BBCC68F4F73A}">
      <dgm:prSet/>
      <dgm:spPr/>
      <dgm:t>
        <a:bodyPr/>
        <a:lstStyle/>
        <a:p>
          <a:endParaRPr lang="en-US"/>
        </a:p>
      </dgm:t>
    </dgm:pt>
    <dgm:pt modelId="{6B619FC6-F75F-445F-B629-56CD4C996754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st13</a:t>
          </a:r>
          <a:endParaRPr lang="en-US" dirty="0">
            <a:solidFill>
              <a:schemeClr val="tx1"/>
            </a:solidFill>
          </a:endParaRPr>
        </a:p>
      </dgm:t>
    </dgm:pt>
    <dgm:pt modelId="{CE93C394-8D47-435C-89F5-CC9D9B136995}" type="parTrans" cxnId="{67AB15E6-F346-4E08-A682-753204C3FA80}">
      <dgm:prSet/>
      <dgm:spPr/>
      <dgm:t>
        <a:bodyPr/>
        <a:lstStyle/>
        <a:p>
          <a:endParaRPr lang="en-US"/>
        </a:p>
      </dgm:t>
    </dgm:pt>
    <dgm:pt modelId="{66692178-4F9E-4A34-930B-06C1294708BB}" type="sibTrans" cxnId="{67AB15E6-F346-4E08-A682-753204C3FA80}">
      <dgm:prSet/>
      <dgm:spPr/>
      <dgm:t>
        <a:bodyPr/>
        <a:lstStyle/>
        <a:p>
          <a:endParaRPr lang="en-US"/>
        </a:p>
      </dgm:t>
    </dgm:pt>
    <dgm:pt modelId="{D4DE8870-6118-46AE-827A-640665B0B4D5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St12</a:t>
          </a:r>
          <a:endParaRPr lang="en-US" dirty="0">
            <a:solidFill>
              <a:schemeClr val="tx1"/>
            </a:solidFill>
          </a:endParaRPr>
        </a:p>
      </dgm:t>
    </dgm:pt>
    <dgm:pt modelId="{B6A26A1C-FF42-4197-95AE-055000821D03}" type="parTrans" cxnId="{52C6E157-3CE8-40C9-93AD-67FA2C056C32}">
      <dgm:prSet/>
      <dgm:spPr/>
      <dgm:t>
        <a:bodyPr/>
        <a:lstStyle/>
        <a:p>
          <a:endParaRPr lang="en-US"/>
        </a:p>
      </dgm:t>
    </dgm:pt>
    <dgm:pt modelId="{20DA5D08-69F4-4133-AA0A-B277A848C4D2}" type="sibTrans" cxnId="{52C6E157-3CE8-40C9-93AD-67FA2C056C32}">
      <dgm:prSet/>
      <dgm:spPr/>
      <dgm:t>
        <a:bodyPr/>
        <a:lstStyle/>
        <a:p>
          <a:endParaRPr lang="en-US"/>
        </a:p>
      </dgm:t>
    </dgm:pt>
    <dgm:pt modelId="{EFE1070C-FB80-4E49-BA46-EB4C4C4C1EBD}" type="pres">
      <dgm:prSet presAssocID="{2FED2ED4-6BC7-468E-B72B-02CEDA5A781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D4309B6-E542-490A-AB79-09EF4C6BF713}" type="pres">
      <dgm:prSet presAssocID="{CDC3908E-1803-4B66-9CEB-44F119D69494}" presName="hierRoot1" presStyleCnt="0">
        <dgm:presLayoutVars>
          <dgm:hierBranch val="init"/>
        </dgm:presLayoutVars>
      </dgm:prSet>
      <dgm:spPr/>
    </dgm:pt>
    <dgm:pt modelId="{AA753733-EBA2-476A-BB21-D1C89EF0F602}" type="pres">
      <dgm:prSet presAssocID="{CDC3908E-1803-4B66-9CEB-44F119D69494}" presName="rootComposite1" presStyleCnt="0"/>
      <dgm:spPr/>
    </dgm:pt>
    <dgm:pt modelId="{73B3EA74-7BAA-4F6C-8441-EA2D63A7D6EB}" type="pres">
      <dgm:prSet presAssocID="{CDC3908E-1803-4B66-9CEB-44F119D69494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E55AA72-C915-4CC6-AF84-85BE2B6C0ADA}" type="pres">
      <dgm:prSet presAssocID="{CDC3908E-1803-4B66-9CEB-44F119D69494}" presName="rootConnector1" presStyleLbl="node1" presStyleIdx="0" presStyleCnt="0"/>
      <dgm:spPr/>
      <dgm:t>
        <a:bodyPr/>
        <a:lstStyle/>
        <a:p>
          <a:endParaRPr lang="en-US"/>
        </a:p>
      </dgm:t>
    </dgm:pt>
    <dgm:pt modelId="{68F10A73-4124-4810-891B-FE40481224A6}" type="pres">
      <dgm:prSet presAssocID="{CDC3908E-1803-4B66-9CEB-44F119D69494}" presName="hierChild2" presStyleCnt="0"/>
      <dgm:spPr/>
    </dgm:pt>
    <dgm:pt modelId="{678780B6-C167-4D66-8A0B-16DE7EA4D4E3}" type="pres">
      <dgm:prSet presAssocID="{7C3901F8-AF71-4E88-97E2-EC93AE045AF8}" presName="Name37" presStyleLbl="parChTrans1D2" presStyleIdx="0" presStyleCnt="3"/>
      <dgm:spPr/>
      <dgm:t>
        <a:bodyPr/>
        <a:lstStyle/>
        <a:p>
          <a:endParaRPr lang="en-US"/>
        </a:p>
      </dgm:t>
    </dgm:pt>
    <dgm:pt modelId="{2DA4745B-22B4-43C5-B810-74EFF59EF00A}" type="pres">
      <dgm:prSet presAssocID="{D574732F-C771-4572-92E8-76FF6A091AC8}" presName="hierRoot2" presStyleCnt="0">
        <dgm:presLayoutVars>
          <dgm:hierBranch val="init"/>
        </dgm:presLayoutVars>
      </dgm:prSet>
      <dgm:spPr/>
    </dgm:pt>
    <dgm:pt modelId="{01F5863B-8D95-4E2F-ADD4-64D0FDEF75C9}" type="pres">
      <dgm:prSet presAssocID="{D574732F-C771-4572-92E8-76FF6A091AC8}" presName="rootComposite" presStyleCnt="0"/>
      <dgm:spPr/>
    </dgm:pt>
    <dgm:pt modelId="{0075FE4A-AA81-4814-B4E3-D044F8026662}" type="pres">
      <dgm:prSet presAssocID="{D574732F-C771-4572-92E8-76FF6A091AC8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A110740-0626-4CDC-B66B-8827CFA5BD06}" type="pres">
      <dgm:prSet presAssocID="{D574732F-C771-4572-92E8-76FF6A091AC8}" presName="rootConnector" presStyleLbl="node2" presStyleIdx="0" presStyleCnt="3"/>
      <dgm:spPr/>
      <dgm:t>
        <a:bodyPr/>
        <a:lstStyle/>
        <a:p>
          <a:endParaRPr lang="en-US"/>
        </a:p>
      </dgm:t>
    </dgm:pt>
    <dgm:pt modelId="{D17616B4-0FD1-42CF-9380-CC52E68E8DA2}" type="pres">
      <dgm:prSet presAssocID="{D574732F-C771-4572-92E8-76FF6A091AC8}" presName="hierChild4" presStyleCnt="0"/>
      <dgm:spPr/>
    </dgm:pt>
    <dgm:pt modelId="{DCC870CE-1199-4942-9C55-7C6362E275EB}" type="pres">
      <dgm:prSet presAssocID="{D574732F-C771-4572-92E8-76FF6A091AC8}" presName="hierChild5" presStyleCnt="0"/>
      <dgm:spPr/>
    </dgm:pt>
    <dgm:pt modelId="{6AA19289-8D65-4CAD-B994-FDD10095F467}" type="pres">
      <dgm:prSet presAssocID="{CE93C394-8D47-435C-89F5-CC9D9B136995}" presName="Name37" presStyleLbl="parChTrans1D2" presStyleIdx="1" presStyleCnt="3"/>
      <dgm:spPr/>
      <dgm:t>
        <a:bodyPr/>
        <a:lstStyle/>
        <a:p>
          <a:endParaRPr lang="en-US"/>
        </a:p>
      </dgm:t>
    </dgm:pt>
    <dgm:pt modelId="{42362EAD-16FB-4566-8D6B-1B0BC8E540EE}" type="pres">
      <dgm:prSet presAssocID="{6B619FC6-F75F-445F-B629-56CD4C996754}" presName="hierRoot2" presStyleCnt="0">
        <dgm:presLayoutVars>
          <dgm:hierBranch val="init"/>
        </dgm:presLayoutVars>
      </dgm:prSet>
      <dgm:spPr/>
    </dgm:pt>
    <dgm:pt modelId="{82AC3D72-6349-493F-8ACD-12E14B980F10}" type="pres">
      <dgm:prSet presAssocID="{6B619FC6-F75F-445F-B629-56CD4C996754}" presName="rootComposite" presStyleCnt="0"/>
      <dgm:spPr/>
    </dgm:pt>
    <dgm:pt modelId="{41EB81CD-6F7D-40F6-A925-54621DA49034}" type="pres">
      <dgm:prSet presAssocID="{6B619FC6-F75F-445F-B629-56CD4C996754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33682C-73AB-4583-BAF9-FF56F9B6CD7E}" type="pres">
      <dgm:prSet presAssocID="{6B619FC6-F75F-445F-B629-56CD4C996754}" presName="rootConnector" presStyleLbl="node2" presStyleIdx="1" presStyleCnt="3"/>
      <dgm:spPr/>
      <dgm:t>
        <a:bodyPr/>
        <a:lstStyle/>
        <a:p>
          <a:endParaRPr lang="en-US"/>
        </a:p>
      </dgm:t>
    </dgm:pt>
    <dgm:pt modelId="{DBEFAE65-66F0-4E1E-A9ED-6EF870DE8FAA}" type="pres">
      <dgm:prSet presAssocID="{6B619FC6-F75F-445F-B629-56CD4C996754}" presName="hierChild4" presStyleCnt="0"/>
      <dgm:spPr/>
    </dgm:pt>
    <dgm:pt modelId="{63B13217-4C5C-4C1E-BD32-113647DA6B6F}" type="pres">
      <dgm:prSet presAssocID="{6B619FC6-F75F-445F-B629-56CD4C996754}" presName="hierChild5" presStyleCnt="0"/>
      <dgm:spPr/>
    </dgm:pt>
    <dgm:pt modelId="{ADF39441-C065-4789-ADDF-90216B8C4B08}" type="pres">
      <dgm:prSet presAssocID="{B6A26A1C-FF42-4197-95AE-055000821D03}" presName="Name37" presStyleLbl="parChTrans1D2" presStyleIdx="2" presStyleCnt="3"/>
      <dgm:spPr/>
      <dgm:t>
        <a:bodyPr/>
        <a:lstStyle/>
        <a:p>
          <a:endParaRPr lang="en-US"/>
        </a:p>
      </dgm:t>
    </dgm:pt>
    <dgm:pt modelId="{9AC1801B-961F-4411-9B6F-D8BDDBEF6765}" type="pres">
      <dgm:prSet presAssocID="{D4DE8870-6118-46AE-827A-640665B0B4D5}" presName="hierRoot2" presStyleCnt="0">
        <dgm:presLayoutVars>
          <dgm:hierBranch val="init"/>
        </dgm:presLayoutVars>
      </dgm:prSet>
      <dgm:spPr/>
    </dgm:pt>
    <dgm:pt modelId="{8DA2E313-3B37-4835-BAC9-A7875A71D1AC}" type="pres">
      <dgm:prSet presAssocID="{D4DE8870-6118-46AE-827A-640665B0B4D5}" presName="rootComposite" presStyleCnt="0"/>
      <dgm:spPr/>
    </dgm:pt>
    <dgm:pt modelId="{F9216F2F-508D-4E92-9578-9BB116362629}" type="pres">
      <dgm:prSet presAssocID="{D4DE8870-6118-46AE-827A-640665B0B4D5}" presName="rootText" presStyleLbl="node2" presStyleIdx="2" presStyleCnt="3" custLinFactNeighborX="696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56C7339-CAD2-426E-901E-06AC84587546}" type="pres">
      <dgm:prSet presAssocID="{D4DE8870-6118-46AE-827A-640665B0B4D5}" presName="rootConnector" presStyleLbl="node2" presStyleIdx="2" presStyleCnt="3"/>
      <dgm:spPr/>
      <dgm:t>
        <a:bodyPr/>
        <a:lstStyle/>
        <a:p>
          <a:endParaRPr lang="en-US"/>
        </a:p>
      </dgm:t>
    </dgm:pt>
    <dgm:pt modelId="{6AE49069-59E0-442A-BEFD-DF4AB6C697D9}" type="pres">
      <dgm:prSet presAssocID="{D4DE8870-6118-46AE-827A-640665B0B4D5}" presName="hierChild4" presStyleCnt="0"/>
      <dgm:spPr/>
    </dgm:pt>
    <dgm:pt modelId="{3E3472C0-FB22-4790-BB7C-F2B207346DDE}" type="pres">
      <dgm:prSet presAssocID="{D4DE8870-6118-46AE-827A-640665B0B4D5}" presName="hierChild5" presStyleCnt="0"/>
      <dgm:spPr/>
    </dgm:pt>
    <dgm:pt modelId="{4A7E0E65-C6F2-4A88-A692-10A799946929}" type="pres">
      <dgm:prSet presAssocID="{CDC3908E-1803-4B66-9CEB-44F119D69494}" presName="hierChild3" presStyleCnt="0"/>
      <dgm:spPr/>
    </dgm:pt>
  </dgm:ptLst>
  <dgm:cxnLst>
    <dgm:cxn modelId="{40D929C1-C6F4-47C9-BD2C-1AB60DF33B9A}" type="presOf" srcId="{B6A26A1C-FF42-4197-95AE-055000821D03}" destId="{ADF39441-C065-4789-ADDF-90216B8C4B08}" srcOrd="0" destOrd="0" presId="urn:microsoft.com/office/officeart/2005/8/layout/orgChart1"/>
    <dgm:cxn modelId="{0B053725-30F2-4ACA-9408-5E4ECC7D393F}" srcId="{2FED2ED4-6BC7-468E-B72B-02CEDA5A781F}" destId="{CDC3908E-1803-4B66-9CEB-44F119D69494}" srcOrd="0" destOrd="0" parTransId="{8D2416F4-D4E3-4B40-B82C-892A9921FE75}" sibTransId="{747A5266-B4C6-412B-94FD-0968E284D69D}"/>
    <dgm:cxn modelId="{330EA613-4BF9-4602-8404-0608AFA7479F}" type="presOf" srcId="{D574732F-C771-4572-92E8-76FF6A091AC8}" destId="{1A110740-0626-4CDC-B66B-8827CFA5BD06}" srcOrd="1" destOrd="0" presId="urn:microsoft.com/office/officeart/2005/8/layout/orgChart1"/>
    <dgm:cxn modelId="{F8F7FCB5-C735-4A24-B3E4-76828C214061}" type="presOf" srcId="{D4DE8870-6118-46AE-827A-640665B0B4D5}" destId="{856C7339-CAD2-426E-901E-06AC84587546}" srcOrd="1" destOrd="0" presId="urn:microsoft.com/office/officeart/2005/8/layout/orgChart1"/>
    <dgm:cxn modelId="{A8B7C1A7-921A-4171-B163-9A2258941C94}" type="presOf" srcId="{CE93C394-8D47-435C-89F5-CC9D9B136995}" destId="{6AA19289-8D65-4CAD-B994-FDD10095F467}" srcOrd="0" destOrd="0" presId="urn:microsoft.com/office/officeart/2005/8/layout/orgChart1"/>
    <dgm:cxn modelId="{67AB15E6-F346-4E08-A682-753204C3FA80}" srcId="{CDC3908E-1803-4B66-9CEB-44F119D69494}" destId="{6B619FC6-F75F-445F-B629-56CD4C996754}" srcOrd="1" destOrd="0" parTransId="{CE93C394-8D47-435C-89F5-CC9D9B136995}" sibTransId="{66692178-4F9E-4A34-930B-06C1294708BB}"/>
    <dgm:cxn modelId="{ABB39B0F-BD36-4A22-A7C7-DDCF152DE6BF}" type="presOf" srcId="{CDC3908E-1803-4B66-9CEB-44F119D69494}" destId="{2E55AA72-C915-4CC6-AF84-85BE2B6C0ADA}" srcOrd="1" destOrd="0" presId="urn:microsoft.com/office/officeart/2005/8/layout/orgChart1"/>
    <dgm:cxn modelId="{8C1BB81E-2453-4329-8945-AD32C1027E72}" type="presOf" srcId="{7C3901F8-AF71-4E88-97E2-EC93AE045AF8}" destId="{678780B6-C167-4D66-8A0B-16DE7EA4D4E3}" srcOrd="0" destOrd="0" presId="urn:microsoft.com/office/officeart/2005/8/layout/orgChart1"/>
    <dgm:cxn modelId="{164AC3E8-F1E8-4B7D-A66D-0FE302AB469D}" type="presOf" srcId="{6B619FC6-F75F-445F-B629-56CD4C996754}" destId="{41EB81CD-6F7D-40F6-A925-54621DA49034}" srcOrd="0" destOrd="0" presId="urn:microsoft.com/office/officeart/2005/8/layout/orgChart1"/>
    <dgm:cxn modelId="{D8FB8230-D0B1-454A-AFAA-36013705778E}" type="presOf" srcId="{D4DE8870-6118-46AE-827A-640665B0B4D5}" destId="{F9216F2F-508D-4E92-9578-9BB116362629}" srcOrd="0" destOrd="0" presId="urn:microsoft.com/office/officeart/2005/8/layout/orgChart1"/>
    <dgm:cxn modelId="{2A4FA356-F2E8-4D42-B904-80CB07FB03A0}" type="presOf" srcId="{D574732F-C771-4572-92E8-76FF6A091AC8}" destId="{0075FE4A-AA81-4814-B4E3-D044F8026662}" srcOrd="0" destOrd="0" presId="urn:microsoft.com/office/officeart/2005/8/layout/orgChart1"/>
    <dgm:cxn modelId="{4173932E-1829-4041-BCD1-25828FB8A4BA}" type="presOf" srcId="{6B619FC6-F75F-445F-B629-56CD4C996754}" destId="{1533682C-73AB-4583-BAF9-FF56F9B6CD7E}" srcOrd="1" destOrd="0" presId="urn:microsoft.com/office/officeart/2005/8/layout/orgChart1"/>
    <dgm:cxn modelId="{ED065443-DFEA-411D-BDB9-9581516D636E}" type="presOf" srcId="{CDC3908E-1803-4B66-9CEB-44F119D69494}" destId="{73B3EA74-7BAA-4F6C-8441-EA2D63A7D6EB}" srcOrd="0" destOrd="0" presId="urn:microsoft.com/office/officeart/2005/8/layout/orgChart1"/>
    <dgm:cxn modelId="{22F3A157-F1D8-4A52-B67F-BBCC68F4F73A}" srcId="{CDC3908E-1803-4B66-9CEB-44F119D69494}" destId="{D574732F-C771-4572-92E8-76FF6A091AC8}" srcOrd="0" destOrd="0" parTransId="{7C3901F8-AF71-4E88-97E2-EC93AE045AF8}" sibTransId="{F9E6A2B9-6DAA-4909-8E1F-AB4166AB3FDE}"/>
    <dgm:cxn modelId="{52C6E157-3CE8-40C9-93AD-67FA2C056C32}" srcId="{CDC3908E-1803-4B66-9CEB-44F119D69494}" destId="{D4DE8870-6118-46AE-827A-640665B0B4D5}" srcOrd="2" destOrd="0" parTransId="{B6A26A1C-FF42-4197-95AE-055000821D03}" sibTransId="{20DA5D08-69F4-4133-AA0A-B277A848C4D2}"/>
    <dgm:cxn modelId="{6531DDF5-A7AA-446A-AD01-E70846DED136}" type="presOf" srcId="{2FED2ED4-6BC7-468E-B72B-02CEDA5A781F}" destId="{EFE1070C-FB80-4E49-BA46-EB4C4C4C1EBD}" srcOrd="0" destOrd="0" presId="urn:microsoft.com/office/officeart/2005/8/layout/orgChart1"/>
    <dgm:cxn modelId="{843854DD-7D68-4CDF-B8B0-F871B48ECBC9}" type="presParOf" srcId="{EFE1070C-FB80-4E49-BA46-EB4C4C4C1EBD}" destId="{BD4309B6-E542-490A-AB79-09EF4C6BF713}" srcOrd="0" destOrd="0" presId="urn:microsoft.com/office/officeart/2005/8/layout/orgChart1"/>
    <dgm:cxn modelId="{80997118-2D16-440E-A48B-6AE98BD214A3}" type="presParOf" srcId="{BD4309B6-E542-490A-AB79-09EF4C6BF713}" destId="{AA753733-EBA2-476A-BB21-D1C89EF0F602}" srcOrd="0" destOrd="0" presId="urn:microsoft.com/office/officeart/2005/8/layout/orgChart1"/>
    <dgm:cxn modelId="{86DBEAF9-031F-4C59-817E-C64501BDE784}" type="presParOf" srcId="{AA753733-EBA2-476A-BB21-D1C89EF0F602}" destId="{73B3EA74-7BAA-4F6C-8441-EA2D63A7D6EB}" srcOrd="0" destOrd="0" presId="urn:microsoft.com/office/officeart/2005/8/layout/orgChart1"/>
    <dgm:cxn modelId="{7161DF00-8C99-4329-B8BB-DCA4C26BFA01}" type="presParOf" srcId="{AA753733-EBA2-476A-BB21-D1C89EF0F602}" destId="{2E55AA72-C915-4CC6-AF84-85BE2B6C0ADA}" srcOrd="1" destOrd="0" presId="urn:microsoft.com/office/officeart/2005/8/layout/orgChart1"/>
    <dgm:cxn modelId="{56B04D15-09F9-4164-B03C-D81B07DAB5C7}" type="presParOf" srcId="{BD4309B6-E542-490A-AB79-09EF4C6BF713}" destId="{68F10A73-4124-4810-891B-FE40481224A6}" srcOrd="1" destOrd="0" presId="urn:microsoft.com/office/officeart/2005/8/layout/orgChart1"/>
    <dgm:cxn modelId="{1BBD1619-D72A-4084-8919-5B2B0F23C680}" type="presParOf" srcId="{68F10A73-4124-4810-891B-FE40481224A6}" destId="{678780B6-C167-4D66-8A0B-16DE7EA4D4E3}" srcOrd="0" destOrd="0" presId="urn:microsoft.com/office/officeart/2005/8/layout/orgChart1"/>
    <dgm:cxn modelId="{BE5AFCCA-BB0A-4A5F-AA19-69C6DD86A111}" type="presParOf" srcId="{68F10A73-4124-4810-891B-FE40481224A6}" destId="{2DA4745B-22B4-43C5-B810-74EFF59EF00A}" srcOrd="1" destOrd="0" presId="urn:microsoft.com/office/officeart/2005/8/layout/orgChart1"/>
    <dgm:cxn modelId="{5E6EAA25-1847-464D-B8BD-72D0E47C4597}" type="presParOf" srcId="{2DA4745B-22B4-43C5-B810-74EFF59EF00A}" destId="{01F5863B-8D95-4E2F-ADD4-64D0FDEF75C9}" srcOrd="0" destOrd="0" presId="urn:microsoft.com/office/officeart/2005/8/layout/orgChart1"/>
    <dgm:cxn modelId="{B3DB6AAA-82FA-4612-B885-2F6769875DFE}" type="presParOf" srcId="{01F5863B-8D95-4E2F-ADD4-64D0FDEF75C9}" destId="{0075FE4A-AA81-4814-B4E3-D044F8026662}" srcOrd="0" destOrd="0" presId="urn:microsoft.com/office/officeart/2005/8/layout/orgChart1"/>
    <dgm:cxn modelId="{C68BF822-D032-4620-92D9-2EB891193AD3}" type="presParOf" srcId="{01F5863B-8D95-4E2F-ADD4-64D0FDEF75C9}" destId="{1A110740-0626-4CDC-B66B-8827CFA5BD06}" srcOrd="1" destOrd="0" presId="urn:microsoft.com/office/officeart/2005/8/layout/orgChart1"/>
    <dgm:cxn modelId="{DFE5B0CF-7C02-4136-B2DE-79D225572BF6}" type="presParOf" srcId="{2DA4745B-22B4-43C5-B810-74EFF59EF00A}" destId="{D17616B4-0FD1-42CF-9380-CC52E68E8DA2}" srcOrd="1" destOrd="0" presId="urn:microsoft.com/office/officeart/2005/8/layout/orgChart1"/>
    <dgm:cxn modelId="{1B60A50A-E88F-4B78-8F03-BAF51A1168DB}" type="presParOf" srcId="{2DA4745B-22B4-43C5-B810-74EFF59EF00A}" destId="{DCC870CE-1199-4942-9C55-7C6362E275EB}" srcOrd="2" destOrd="0" presId="urn:microsoft.com/office/officeart/2005/8/layout/orgChart1"/>
    <dgm:cxn modelId="{8E92E390-B6D8-4955-A70F-8BA802C61882}" type="presParOf" srcId="{68F10A73-4124-4810-891B-FE40481224A6}" destId="{6AA19289-8D65-4CAD-B994-FDD10095F467}" srcOrd="2" destOrd="0" presId="urn:microsoft.com/office/officeart/2005/8/layout/orgChart1"/>
    <dgm:cxn modelId="{430ECBB2-C1BB-4541-A47E-EFCC1A48CC65}" type="presParOf" srcId="{68F10A73-4124-4810-891B-FE40481224A6}" destId="{42362EAD-16FB-4566-8D6B-1B0BC8E540EE}" srcOrd="3" destOrd="0" presId="urn:microsoft.com/office/officeart/2005/8/layout/orgChart1"/>
    <dgm:cxn modelId="{64FA785C-95D4-449C-A71F-86AEF3D39480}" type="presParOf" srcId="{42362EAD-16FB-4566-8D6B-1B0BC8E540EE}" destId="{82AC3D72-6349-493F-8ACD-12E14B980F10}" srcOrd="0" destOrd="0" presId="urn:microsoft.com/office/officeart/2005/8/layout/orgChart1"/>
    <dgm:cxn modelId="{58CD752E-A7BE-4B6E-ADEA-E6F9F8E974A2}" type="presParOf" srcId="{82AC3D72-6349-493F-8ACD-12E14B980F10}" destId="{41EB81CD-6F7D-40F6-A925-54621DA49034}" srcOrd="0" destOrd="0" presId="urn:microsoft.com/office/officeart/2005/8/layout/orgChart1"/>
    <dgm:cxn modelId="{4F0E8E0D-4D31-4155-AF4E-B2D9AD3060EE}" type="presParOf" srcId="{82AC3D72-6349-493F-8ACD-12E14B980F10}" destId="{1533682C-73AB-4583-BAF9-FF56F9B6CD7E}" srcOrd="1" destOrd="0" presId="urn:microsoft.com/office/officeart/2005/8/layout/orgChart1"/>
    <dgm:cxn modelId="{4A11F0A8-1F32-4764-BE02-29B2A32F5EBF}" type="presParOf" srcId="{42362EAD-16FB-4566-8D6B-1B0BC8E540EE}" destId="{DBEFAE65-66F0-4E1E-A9ED-6EF870DE8FAA}" srcOrd="1" destOrd="0" presId="urn:microsoft.com/office/officeart/2005/8/layout/orgChart1"/>
    <dgm:cxn modelId="{C69F4252-3604-442B-A38F-E38167359C37}" type="presParOf" srcId="{42362EAD-16FB-4566-8D6B-1B0BC8E540EE}" destId="{63B13217-4C5C-4C1E-BD32-113647DA6B6F}" srcOrd="2" destOrd="0" presId="urn:microsoft.com/office/officeart/2005/8/layout/orgChart1"/>
    <dgm:cxn modelId="{0FBFB8B2-4E3F-4E89-9663-0AF1498390AF}" type="presParOf" srcId="{68F10A73-4124-4810-891B-FE40481224A6}" destId="{ADF39441-C065-4789-ADDF-90216B8C4B08}" srcOrd="4" destOrd="0" presId="urn:microsoft.com/office/officeart/2005/8/layout/orgChart1"/>
    <dgm:cxn modelId="{A5D7221B-441E-4999-99D3-E322E60C674D}" type="presParOf" srcId="{68F10A73-4124-4810-891B-FE40481224A6}" destId="{9AC1801B-961F-4411-9B6F-D8BDDBEF6765}" srcOrd="5" destOrd="0" presId="urn:microsoft.com/office/officeart/2005/8/layout/orgChart1"/>
    <dgm:cxn modelId="{24EC0540-D44A-4739-B62D-34F173FE8BB6}" type="presParOf" srcId="{9AC1801B-961F-4411-9B6F-D8BDDBEF6765}" destId="{8DA2E313-3B37-4835-BAC9-A7875A71D1AC}" srcOrd="0" destOrd="0" presId="urn:microsoft.com/office/officeart/2005/8/layout/orgChart1"/>
    <dgm:cxn modelId="{06B69140-C5B3-4D3C-BDE9-F12924FFA3D9}" type="presParOf" srcId="{8DA2E313-3B37-4835-BAC9-A7875A71D1AC}" destId="{F9216F2F-508D-4E92-9578-9BB116362629}" srcOrd="0" destOrd="0" presId="urn:microsoft.com/office/officeart/2005/8/layout/orgChart1"/>
    <dgm:cxn modelId="{AC58B299-A121-4EBD-98BF-942E49E9722D}" type="presParOf" srcId="{8DA2E313-3B37-4835-BAC9-A7875A71D1AC}" destId="{856C7339-CAD2-426E-901E-06AC84587546}" srcOrd="1" destOrd="0" presId="urn:microsoft.com/office/officeart/2005/8/layout/orgChart1"/>
    <dgm:cxn modelId="{952169F6-7401-41E5-A285-C9E92C23553A}" type="presParOf" srcId="{9AC1801B-961F-4411-9B6F-D8BDDBEF6765}" destId="{6AE49069-59E0-442A-BEFD-DF4AB6C697D9}" srcOrd="1" destOrd="0" presId="urn:microsoft.com/office/officeart/2005/8/layout/orgChart1"/>
    <dgm:cxn modelId="{697A7A9A-175D-42F5-B29D-7D12EC938AC5}" type="presParOf" srcId="{9AC1801B-961F-4411-9B6F-D8BDDBEF6765}" destId="{3E3472C0-FB22-4790-BB7C-F2B207346DDE}" srcOrd="2" destOrd="0" presId="urn:microsoft.com/office/officeart/2005/8/layout/orgChart1"/>
    <dgm:cxn modelId="{FC605E2B-D8D2-4D3D-BDD9-6E8F017A6B59}" type="presParOf" srcId="{BD4309B6-E542-490A-AB79-09EF4C6BF713}" destId="{4A7E0E65-C6F2-4A88-A692-10A79994692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F39441-C065-4789-ADDF-90216B8C4B08}">
      <dsp:nvSpPr>
        <dsp:cNvPr id="0" name=""/>
        <dsp:cNvSpPr/>
      </dsp:nvSpPr>
      <dsp:spPr>
        <a:xfrm>
          <a:off x="5257800" y="1852864"/>
          <a:ext cx="3720638" cy="6456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804"/>
              </a:lnTo>
              <a:lnTo>
                <a:pt x="3720638" y="322804"/>
              </a:lnTo>
              <a:lnTo>
                <a:pt x="3720638" y="64560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A19289-8D65-4CAD-B994-FDD10095F467}">
      <dsp:nvSpPr>
        <dsp:cNvPr id="0" name=""/>
        <dsp:cNvSpPr/>
      </dsp:nvSpPr>
      <dsp:spPr>
        <a:xfrm>
          <a:off x="5212080" y="1852864"/>
          <a:ext cx="91440" cy="6456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560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8780B6-C167-4D66-8A0B-16DE7EA4D4E3}">
      <dsp:nvSpPr>
        <dsp:cNvPr id="0" name=""/>
        <dsp:cNvSpPr/>
      </dsp:nvSpPr>
      <dsp:spPr>
        <a:xfrm>
          <a:off x="1537867" y="1852864"/>
          <a:ext cx="3719932" cy="645608"/>
        </a:xfrm>
        <a:custGeom>
          <a:avLst/>
          <a:gdLst/>
          <a:ahLst/>
          <a:cxnLst/>
          <a:rect l="0" t="0" r="0" b="0"/>
          <a:pathLst>
            <a:path>
              <a:moveTo>
                <a:pt x="3719932" y="0"/>
              </a:moveTo>
              <a:lnTo>
                <a:pt x="3719932" y="322804"/>
              </a:lnTo>
              <a:lnTo>
                <a:pt x="0" y="322804"/>
              </a:lnTo>
              <a:lnTo>
                <a:pt x="0" y="64560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B3EA74-7BAA-4F6C-8441-EA2D63A7D6EB}">
      <dsp:nvSpPr>
        <dsp:cNvPr id="0" name=""/>
        <dsp:cNvSpPr/>
      </dsp:nvSpPr>
      <dsp:spPr>
        <a:xfrm>
          <a:off x="3720638" y="315702"/>
          <a:ext cx="3074323" cy="153716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5400" kern="1200" dirty="0" smtClean="0">
              <a:solidFill>
                <a:schemeClr val="tx1"/>
              </a:solidFill>
              <a:cs typeface="B Nazanin" panose="00000400000000000000" pitchFamily="2" charset="-78"/>
            </a:rPr>
            <a:t>ورق روغنی</a:t>
          </a:r>
          <a:endParaRPr lang="en-US" sz="5400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>
        <a:off x="3720638" y="315702"/>
        <a:ext cx="3074323" cy="1537161"/>
      </dsp:txXfrm>
    </dsp:sp>
    <dsp:sp modelId="{0075FE4A-AA81-4814-B4E3-D044F8026662}">
      <dsp:nvSpPr>
        <dsp:cNvPr id="0" name=""/>
        <dsp:cNvSpPr/>
      </dsp:nvSpPr>
      <dsp:spPr>
        <a:xfrm>
          <a:off x="706" y="2498473"/>
          <a:ext cx="3074323" cy="153716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>
              <a:solidFill>
                <a:schemeClr val="tx1"/>
              </a:solidFill>
            </a:rPr>
            <a:t>st14</a:t>
          </a:r>
          <a:endParaRPr lang="en-US" sz="6500" kern="1200" dirty="0">
            <a:solidFill>
              <a:schemeClr val="tx1"/>
            </a:solidFill>
          </a:endParaRPr>
        </a:p>
      </dsp:txBody>
      <dsp:txXfrm>
        <a:off x="706" y="2498473"/>
        <a:ext cx="3074323" cy="1537161"/>
      </dsp:txXfrm>
    </dsp:sp>
    <dsp:sp modelId="{41EB81CD-6F7D-40F6-A925-54621DA49034}">
      <dsp:nvSpPr>
        <dsp:cNvPr id="0" name=""/>
        <dsp:cNvSpPr/>
      </dsp:nvSpPr>
      <dsp:spPr>
        <a:xfrm>
          <a:off x="3720638" y="2498473"/>
          <a:ext cx="3074323" cy="153716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>
              <a:solidFill>
                <a:schemeClr val="tx1"/>
              </a:solidFill>
            </a:rPr>
            <a:t>st13</a:t>
          </a:r>
          <a:endParaRPr lang="en-US" sz="6500" kern="1200" dirty="0">
            <a:solidFill>
              <a:schemeClr val="tx1"/>
            </a:solidFill>
          </a:endParaRPr>
        </a:p>
      </dsp:txBody>
      <dsp:txXfrm>
        <a:off x="3720638" y="2498473"/>
        <a:ext cx="3074323" cy="1537161"/>
      </dsp:txXfrm>
    </dsp:sp>
    <dsp:sp modelId="{F9216F2F-508D-4E92-9578-9BB116362629}">
      <dsp:nvSpPr>
        <dsp:cNvPr id="0" name=""/>
        <dsp:cNvSpPr/>
      </dsp:nvSpPr>
      <dsp:spPr>
        <a:xfrm>
          <a:off x="7441276" y="2498473"/>
          <a:ext cx="3074323" cy="153716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>
              <a:solidFill>
                <a:schemeClr val="tx1"/>
              </a:solidFill>
            </a:rPr>
            <a:t>St12</a:t>
          </a:r>
          <a:endParaRPr lang="en-US" sz="6500" kern="1200" dirty="0">
            <a:solidFill>
              <a:schemeClr val="tx1"/>
            </a:solidFill>
          </a:endParaRPr>
        </a:p>
      </dsp:txBody>
      <dsp:txXfrm>
        <a:off x="7441276" y="2498473"/>
        <a:ext cx="3074323" cy="1537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5BB67-D8AB-42D6-B5D2-CFB1F4AA5634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E67D9C-B6E7-463E-AA54-AB3092812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37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A33C-3BA3-484F-9C1D-6C8E449997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D67FD-3F6B-4E22-B21F-1956E2D40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804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A33C-3BA3-484F-9C1D-6C8E449997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D67FD-3F6B-4E22-B21F-1956E2D40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17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A33C-3BA3-484F-9C1D-6C8E449997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D67FD-3F6B-4E22-B21F-1956E2D40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689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A33C-3BA3-484F-9C1D-6C8E449997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D67FD-3F6B-4E22-B21F-1956E2D40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6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A33C-3BA3-484F-9C1D-6C8E449997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D67FD-3F6B-4E22-B21F-1956E2D40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127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A33C-3BA3-484F-9C1D-6C8E449997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D67FD-3F6B-4E22-B21F-1956E2D40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976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A33C-3BA3-484F-9C1D-6C8E449997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D67FD-3F6B-4E22-B21F-1956E2D40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503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A33C-3BA3-484F-9C1D-6C8E449997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D67FD-3F6B-4E22-B21F-1956E2D40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405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A33C-3BA3-484F-9C1D-6C8E449997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D67FD-3F6B-4E22-B21F-1956E2D40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199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A33C-3BA3-484F-9C1D-6C8E449997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D67FD-3F6B-4E22-B21F-1956E2D40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617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A33C-3BA3-484F-9C1D-6C8E449997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D67FD-3F6B-4E22-B21F-1956E2D40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950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DA33C-3BA3-484F-9C1D-6C8E449997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D67FD-3F6B-4E22-B21F-1956E2D40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557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0" r:id="rId1"/>
    <p:sldLayoutId id="2147484111" r:id="rId2"/>
    <p:sldLayoutId id="2147484112" r:id="rId3"/>
    <p:sldLayoutId id="2147484113" r:id="rId4"/>
    <p:sldLayoutId id="2147484114" r:id="rId5"/>
    <p:sldLayoutId id="2147484115" r:id="rId6"/>
    <p:sldLayoutId id="2147484116" r:id="rId7"/>
    <p:sldLayoutId id="2147484117" r:id="rId8"/>
    <p:sldLayoutId id="2147484118" r:id="rId9"/>
    <p:sldLayoutId id="2147484119" r:id="rId10"/>
    <p:sldLayoutId id="21474841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hanbeton.com/%d9%82%db%8c%d9%85%d8%aa-%d9%88%d8%b1%d9%82-%d8%b3%db%8c%d8%a7%d9%87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enn-torin.com/blog/how-cold-rolling-mills-work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hanbeton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6984460" y="2470826"/>
            <a:ext cx="4270442" cy="1322961"/>
          </a:xfrm>
          <a:prstGeom prst="ellipse">
            <a:avLst/>
          </a:prstGeom>
          <a:pattFill prst="pct5">
            <a:fgClr>
              <a:schemeClr val="accent4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/>
          </a:bodyPr>
          <a:lstStyle/>
          <a:p>
            <a:pPr algn="r"/>
            <a:r>
              <a:rPr lang="fa-IR" sz="66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ورق روغنی</a:t>
            </a:r>
            <a:endParaRPr lang="en-US" sz="6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90255" y="535566"/>
            <a:ext cx="9107447" cy="586797"/>
          </a:xfrm>
          <a:pattFill prst="pct5">
            <a:fgClr>
              <a:schemeClr val="accent4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algn="ctr"/>
            <a:r>
              <a:rPr lang="fa-IR" sz="32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آهن بتن</a:t>
            </a:r>
            <a:endParaRPr lang="en-US" sz="32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20" y="1414223"/>
            <a:ext cx="5687980" cy="46080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5588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22"/>
    </mc:Choice>
    <mc:Fallback>
      <p:transition spd="slow" advTm="9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40000">
                <a:srgbClr val="DFEBF7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r"/>
            <a:r>
              <a:rPr lang="fa-IR" b="1" dirty="0">
                <a:cs typeface="B Nazanin" panose="00000400000000000000" pitchFamily="2" charset="-78"/>
              </a:rPr>
              <a:t>کاربرد ورق روغنی</a:t>
            </a:r>
            <a:r>
              <a:rPr lang="fa-IR" b="1" dirty="0" smtClean="0">
                <a:cs typeface="B Nazanin" panose="00000400000000000000" pitchFamily="2" charset="-78"/>
              </a:rPr>
              <a:t>: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gradFill>
            <a:gsLst>
              <a:gs pos="49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2500" lnSpcReduction="20000"/>
          </a:bodyPr>
          <a:lstStyle/>
          <a:p>
            <a:pPr marL="0" indent="0" algn="r">
              <a:buNone/>
            </a:pPr>
            <a:r>
              <a:rPr lang="fa-IR" dirty="0" smtClean="0">
                <a:cs typeface="B Nazanin" panose="00000400000000000000" pitchFamily="2" charset="-78"/>
              </a:rPr>
              <a:t>ورق </a:t>
            </a:r>
            <a:r>
              <a:rPr lang="fa-IR" dirty="0">
                <a:cs typeface="B Nazanin" panose="00000400000000000000" pitchFamily="2" charset="-78"/>
              </a:rPr>
              <a:t>روغنی در صنایع مختلفی مورد استفاده قرار می گیرند که به چند نمونه از آنها اشاره می کنیم:</a:t>
            </a:r>
          </a:p>
          <a:p>
            <a:pPr marL="0" indent="0" algn="r">
              <a:buNone/>
            </a:pPr>
            <a:r>
              <a:rPr lang="fa-IR" b="1" dirty="0">
                <a:cs typeface="B Nazanin" panose="00000400000000000000" pitchFamily="2" charset="-78"/>
              </a:rPr>
              <a:t>ساخت لوازم آشپزخانه:</a:t>
            </a:r>
            <a:r>
              <a:rPr lang="fa-IR" dirty="0">
                <a:cs typeface="B Nazanin" panose="00000400000000000000" pitchFamily="2" charset="-78"/>
              </a:rPr>
              <a:t>هود،اجاق گاز،فر،یخچال</a:t>
            </a:r>
          </a:p>
          <a:p>
            <a:pPr marL="0" indent="0" algn="r">
              <a:buNone/>
            </a:pPr>
            <a:r>
              <a:rPr lang="fa-IR" b="1" dirty="0">
                <a:cs typeface="B Nazanin" panose="00000400000000000000" pitchFamily="2" charset="-78"/>
              </a:rPr>
              <a:t>ساخت قطعات هواپیما:</a:t>
            </a:r>
            <a:r>
              <a:rPr lang="fa-IR" dirty="0">
                <a:cs typeface="B Nazanin" panose="00000400000000000000" pitchFamily="2" charset="-78"/>
              </a:rPr>
              <a:t>ساخت قطعات و لوازم هواپیما ها از جمله موارد مصرف ورق های روفنی </a:t>
            </a:r>
            <a:r>
              <a:rPr lang="fa-IR" dirty="0" smtClean="0">
                <a:cs typeface="B Nazanin" panose="00000400000000000000" pitchFamily="2" charset="-78"/>
              </a:rPr>
              <a:t>با </a:t>
            </a:r>
            <a:r>
              <a:rPr lang="fa-IR" dirty="0">
                <a:cs typeface="B Nazanin" panose="00000400000000000000" pitchFamily="2" charset="-78"/>
              </a:rPr>
              <a:t>کشسانی بالا می باشد.</a:t>
            </a:r>
          </a:p>
          <a:p>
            <a:pPr marL="0" indent="0" algn="r">
              <a:buNone/>
            </a:pPr>
            <a:r>
              <a:rPr lang="fa-IR" b="1" dirty="0">
                <a:cs typeface="B Nazanin" panose="00000400000000000000" pitchFamily="2" charset="-78"/>
              </a:rPr>
              <a:t>ساخت قطعات خودرو:</a:t>
            </a:r>
            <a:r>
              <a:rPr lang="fa-IR" dirty="0">
                <a:cs typeface="B Nazanin" panose="00000400000000000000" pitchFamily="2" charset="-78"/>
              </a:rPr>
              <a:t>ساخت بدنه اصلی خودرو توسط ورق های روغنی انجام می شود.</a:t>
            </a:r>
          </a:p>
          <a:p>
            <a:pPr marL="0" indent="0" algn="r">
              <a:buNone/>
            </a:pPr>
            <a:r>
              <a:rPr lang="fa-IR" b="1" dirty="0">
                <a:cs typeface="B Nazanin" panose="00000400000000000000" pitchFamily="2" charset="-78"/>
              </a:rPr>
              <a:t>ساخت مقاطع فولادی:</a:t>
            </a:r>
            <a:r>
              <a:rPr lang="fa-IR" dirty="0">
                <a:cs typeface="B Nazanin" panose="00000400000000000000" pitchFamily="2" charset="-78"/>
              </a:rPr>
              <a:t>از جمله پروفیل های ساختمانی</a:t>
            </a:r>
          </a:p>
          <a:p>
            <a:pPr marL="0" indent="0" algn="r">
              <a:buNone/>
            </a:pPr>
            <a:r>
              <a:rPr lang="fa-IR" b="1" dirty="0">
                <a:cs typeface="B Nazanin" panose="00000400000000000000" pitchFamily="2" charset="-78"/>
              </a:rPr>
              <a:t>ساخت قطعات</a:t>
            </a:r>
            <a:r>
              <a:rPr lang="fa-IR" dirty="0">
                <a:cs typeface="B Nazanin" panose="00000400000000000000" pitchFamily="2" charset="-78"/>
              </a:rPr>
              <a:t> </a:t>
            </a:r>
            <a:r>
              <a:rPr lang="fa-IR" b="1" dirty="0">
                <a:cs typeface="B Nazanin" panose="00000400000000000000" pitchFamily="2" charset="-78"/>
              </a:rPr>
              <a:t>صنعتی:</a:t>
            </a:r>
            <a:r>
              <a:rPr lang="fa-IR" dirty="0">
                <a:cs typeface="B Nazanin" panose="00000400000000000000" pitchFamily="2" charset="-78"/>
              </a:rPr>
              <a:t>قطعات صنعتی و پوشش دستگاه های صنعتی و همچنین ساخت بدنه دستگاه ها</a:t>
            </a:r>
          </a:p>
          <a:p>
            <a:pPr marL="0" indent="0" algn="r">
              <a:buNone/>
            </a:pPr>
            <a:r>
              <a:rPr lang="fa-IR" b="1" dirty="0">
                <a:cs typeface="B Nazanin" panose="00000400000000000000" pitchFamily="2" charset="-78"/>
              </a:rPr>
              <a:t>ساخت سازه های سبک:</a:t>
            </a:r>
            <a:r>
              <a:rPr lang="fa-IR" dirty="0">
                <a:cs typeface="B Nazanin" panose="00000400000000000000" pitchFamily="2" charset="-78"/>
              </a:rPr>
              <a:t>ساخت کانکس و سوله و فضا های صنعتی</a:t>
            </a:r>
          </a:p>
          <a:p>
            <a:pPr marL="0" indent="0" algn="r">
              <a:buNone/>
            </a:pPr>
            <a:r>
              <a:rPr lang="fa-IR" b="1" dirty="0">
                <a:cs typeface="B Nazanin" panose="00000400000000000000" pitchFamily="2" charset="-78"/>
              </a:rPr>
              <a:t>ساخت مخازن فولادی:</a:t>
            </a:r>
            <a:r>
              <a:rPr lang="fa-IR" dirty="0">
                <a:cs typeface="B Nazanin" panose="00000400000000000000" pitchFamily="2" charset="-78"/>
              </a:rPr>
              <a:t>ساخت بشکه و مخزن های حمل بنزین و آب و …</a:t>
            </a:r>
          </a:p>
          <a:p>
            <a:pPr marL="0" indent="0" algn="r">
              <a:buNone/>
            </a:pPr>
            <a:r>
              <a:rPr lang="fa-IR" b="1" dirty="0">
                <a:cs typeface="B Nazanin" panose="00000400000000000000" pitchFamily="2" charset="-78"/>
              </a:rPr>
              <a:t>ساخت انواع تسمه:</a:t>
            </a:r>
            <a:r>
              <a:rPr lang="fa-IR" dirty="0">
                <a:cs typeface="B Nazanin" panose="00000400000000000000" pitchFamily="2" charset="-78"/>
              </a:rPr>
              <a:t>انواع تسمه های فولادی که از ورغ روغنی برای مصارف کوناگون ساخته می شوند.</a:t>
            </a:r>
          </a:p>
          <a:p>
            <a:pPr marL="0" indent="0" algn="r">
              <a:buNone/>
            </a:pPr>
            <a:endParaRPr lang="en-US" dirty="0">
              <a:cs typeface="B Nazanin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9771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151"/>
    </mc:Choice>
    <mc:Fallback>
      <p:transition spd="slow" advTm="121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49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r"/>
            <a:r>
              <a:rPr lang="fa-IR" dirty="0">
                <a:cs typeface="B Nazanin" panose="00000400000000000000" pitchFamily="2" charset="-78"/>
              </a:rPr>
              <a:t>نحوه تولید ورق روغنی</a:t>
            </a:r>
            <a:r>
              <a:rPr lang="fa-IR" dirty="0" smtClean="0">
                <a:cs typeface="B Nazanin" panose="00000400000000000000" pitchFamily="2" charset="-78"/>
              </a:rPr>
              <a:t>: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gradFill>
            <a:gsLst>
              <a:gs pos="49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77500" lnSpcReduction="20000"/>
          </a:bodyPr>
          <a:lstStyle/>
          <a:p>
            <a:pPr marL="0" indent="0" algn="r">
              <a:buNone/>
            </a:pPr>
            <a:r>
              <a:rPr lang="fa-IR" b="1" dirty="0">
                <a:cs typeface="B Nazanin" panose="00000400000000000000" pitchFamily="2" charset="-78"/>
              </a:rPr>
              <a:t>مرحله اول:</a:t>
            </a:r>
            <a:r>
              <a:rPr lang="fa-IR" dirty="0">
                <a:cs typeface="B Nazanin" panose="00000400000000000000" pitchFamily="2" charset="-78"/>
              </a:rPr>
              <a:t>پاک کردن سطح </a:t>
            </a:r>
            <a:r>
              <a:rPr lang="fa-IR" dirty="0">
                <a:cs typeface="B Nazanin" panose="00000400000000000000" pitchFamily="2" charset="-78"/>
                <a:hlinkClick r:id="rId3"/>
              </a:rPr>
              <a:t>ورق سیاه</a:t>
            </a:r>
            <a:r>
              <a:rPr lang="fa-IR" dirty="0">
                <a:cs typeface="B Nazanin" panose="00000400000000000000" pitchFamily="2" charset="-78"/>
              </a:rPr>
              <a:t> با آب جهت تمیز کردن اولیه سطح ورق سیاه</a:t>
            </a:r>
          </a:p>
          <a:p>
            <a:pPr marL="0" indent="0" algn="r">
              <a:buNone/>
            </a:pPr>
            <a:r>
              <a:rPr lang="fa-IR" b="1" dirty="0">
                <a:cs typeface="B Nazanin" panose="00000400000000000000" pitchFamily="2" charset="-78"/>
              </a:rPr>
              <a:t>مرحله دوم:</a:t>
            </a:r>
            <a:r>
              <a:rPr lang="fa-IR" dirty="0">
                <a:cs typeface="B Nazanin" panose="00000400000000000000" pitchFamily="2" charset="-78"/>
              </a:rPr>
              <a:t>ورق سیاه وارد حوضچه اسید(اسید کلریک با دمای مجاز 50 الی 85 درجه سانتی گراد) می شود تا تمام اکسید آهن و روغن و هر آنچه که سطح آن را کثیف کرده پاک شود.</a:t>
            </a:r>
          </a:p>
          <a:p>
            <a:pPr marL="0" indent="0" algn="r">
              <a:buNone/>
            </a:pPr>
            <a:r>
              <a:rPr lang="fa-IR" b="1" dirty="0">
                <a:cs typeface="B Nazanin" panose="00000400000000000000" pitchFamily="2" charset="-78"/>
              </a:rPr>
              <a:t>مرحله سوم:</a:t>
            </a:r>
            <a:r>
              <a:rPr lang="fa-IR" dirty="0">
                <a:cs typeface="B Nazanin" panose="00000400000000000000" pitchFamily="2" charset="-78"/>
              </a:rPr>
              <a:t>این مرحله ورق وارد فرآیند نورد سرد می شود،و ورق سیاه طی فرآیند غلطک زنی و فشار همراه روغن کاری شدن به ضخامت دلخواه می رسند.</a:t>
            </a:r>
          </a:p>
          <a:p>
            <a:pPr marL="0" indent="0" algn="r">
              <a:buNone/>
            </a:pPr>
            <a:r>
              <a:rPr lang="fa-IR" b="1" dirty="0">
                <a:cs typeface="B Nazanin" panose="00000400000000000000" pitchFamily="2" charset="-78"/>
              </a:rPr>
              <a:t>مرحله چهارم:</a:t>
            </a:r>
            <a:r>
              <a:rPr lang="fa-IR" dirty="0">
                <a:cs typeface="B Nazanin" panose="00000400000000000000" pitchFamily="2" charset="-78"/>
              </a:rPr>
              <a:t>طی فرآیند نورد سطح ورق از روغن و مواد دیگر کثیف می شود و این بار توسط شستشوی الکترولیتی سطح آن مجدد پاک سازی می شود.</a:t>
            </a:r>
          </a:p>
          <a:p>
            <a:pPr marL="0" indent="0" algn="r">
              <a:buNone/>
            </a:pPr>
            <a:r>
              <a:rPr lang="fa-IR" b="1" dirty="0">
                <a:cs typeface="B Nazanin" panose="00000400000000000000" pitchFamily="2" charset="-78"/>
              </a:rPr>
              <a:t>مرحله پنجم:</a:t>
            </a:r>
            <a:r>
              <a:rPr lang="fa-IR" dirty="0">
                <a:cs typeface="B Nazanin" panose="00000400000000000000" pitchFamily="2" charset="-78"/>
              </a:rPr>
              <a:t>در این مرحله ورق آنیل می شود یا باز پخت هیدروژنی می شود.در این مرحله کیفیت محصول همان چیزی می شود که هدف است.</a:t>
            </a:r>
          </a:p>
          <a:p>
            <a:pPr marL="0" indent="0" algn="r">
              <a:buNone/>
            </a:pPr>
            <a:r>
              <a:rPr lang="fa-IR" b="1" dirty="0">
                <a:cs typeface="B Nazanin" panose="00000400000000000000" pitchFamily="2" charset="-78"/>
              </a:rPr>
              <a:t>مرحله ششم</a:t>
            </a:r>
            <a:r>
              <a:rPr lang="fa-IR" dirty="0">
                <a:cs typeface="B Nazanin" panose="00000400000000000000" pitchFamily="2" charset="-78"/>
              </a:rPr>
              <a:t>:بعد از آنیل شدن در سطح ورق اعوجاج و ناصافی به وجود می آید که توسط نورد پوسته سطح ورق روغنی صاف شده و خواص مکانیکی آن بهبود می یابد.</a:t>
            </a:r>
          </a:p>
          <a:p>
            <a:pPr marL="0" indent="0" algn="r">
              <a:buNone/>
            </a:pPr>
            <a:r>
              <a:rPr lang="fa-IR" b="1" dirty="0">
                <a:cs typeface="B Nazanin" panose="00000400000000000000" pitchFamily="2" charset="-78"/>
              </a:rPr>
              <a:t>مرحله هفتم:</a:t>
            </a:r>
            <a:r>
              <a:rPr lang="fa-IR" dirty="0">
                <a:cs typeface="B Nazanin" panose="00000400000000000000" pitchFamily="2" charset="-78"/>
              </a:rPr>
              <a:t>بازرسی کلاف ورق برش از کناره های ورق برای یک دست شدن عرض کل ورق برطرف کردن عیوب ظاهری از کارهایی است که در این مرحله صورت می گیرد.</a:t>
            </a:r>
          </a:p>
          <a:p>
            <a:pPr marL="0" indent="0" algn="r">
              <a:buNone/>
            </a:pPr>
            <a:r>
              <a:rPr lang="fa-IR" b="1" dirty="0">
                <a:cs typeface="B Nazanin" panose="00000400000000000000" pitchFamily="2" charset="-78"/>
              </a:rPr>
              <a:t>مرحله هشتم:</a:t>
            </a:r>
            <a:r>
              <a:rPr lang="fa-IR" dirty="0">
                <a:cs typeface="B Nazanin" panose="00000400000000000000" pitchFamily="2" charset="-78"/>
              </a:rPr>
              <a:t>در این مرحله روغن کاری سطح ورق انجام شده تا مانع زنگ زدگی سطح ورق شود.</a:t>
            </a:r>
          </a:p>
          <a:p>
            <a:pPr marL="0" indent="0" algn="r">
              <a:buNone/>
            </a:pPr>
            <a:endParaRPr lang="en-US" dirty="0">
              <a:cs typeface="B Nazanin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8361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428"/>
    </mc:Choice>
    <mc:Fallback>
      <p:transition spd="slow" advTm="374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49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r"/>
            <a:r>
              <a:rPr lang="fa-IR" dirty="0">
                <a:cs typeface="B Nazanin" panose="00000400000000000000" pitchFamily="2" charset="-78"/>
              </a:rPr>
              <a:t>علت نامگذاری ورق روغنی</a:t>
            </a:r>
            <a:r>
              <a:rPr lang="fa-IR" dirty="0" smtClean="0">
                <a:cs typeface="B Nazanin" panose="00000400000000000000" pitchFamily="2" charset="-78"/>
              </a:rPr>
              <a:t>: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gradFill>
            <a:gsLst>
              <a:gs pos="49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2500" lnSpcReduction="20000"/>
          </a:bodyPr>
          <a:lstStyle/>
          <a:p>
            <a:pPr marL="0" indent="0" algn="r">
              <a:buNone/>
            </a:pPr>
            <a:r>
              <a:rPr lang="fa-IR" dirty="0">
                <a:cs typeface="B Nazanin" panose="00000400000000000000" pitchFamily="2" charset="-78"/>
              </a:rPr>
              <a:t>در فرآیند </a:t>
            </a:r>
            <a:r>
              <a:rPr lang="fa-IR" dirty="0">
                <a:cs typeface="B Nazanin" panose="00000400000000000000" pitchFamily="2" charset="-78"/>
                <a:hlinkClick r:id="rId3"/>
              </a:rPr>
              <a:t>تولید ورق سرد</a:t>
            </a:r>
            <a:r>
              <a:rPr lang="fa-IR" dirty="0">
                <a:cs typeface="B Nazanin" panose="00000400000000000000" pitchFamily="2" charset="-78"/>
              </a:rPr>
              <a:t> از روغن استفاده می شود،و استفاده از روغن به دو صورت انجام می گیرد:</a:t>
            </a:r>
          </a:p>
          <a:p>
            <a:pPr marL="0" indent="0" algn="r">
              <a:buNone/>
            </a:pPr>
            <a:r>
              <a:rPr lang="fa-IR" b="1" dirty="0">
                <a:cs typeface="B Nazanin" panose="00000400000000000000" pitchFamily="2" charset="-78"/>
              </a:rPr>
              <a:t>پاشش مستقیم:</a:t>
            </a:r>
            <a:r>
              <a:rPr lang="fa-IR" dirty="0">
                <a:cs typeface="B Nazanin" panose="00000400000000000000" pitchFamily="2" charset="-78"/>
              </a:rPr>
              <a:t>در این روش در مرحله آخر بعد از انجام تمامی مراحل روغن پاشیده می شود که همین امر باعث استفاده نا برابر روغن در سطح کلی ورق شود.</a:t>
            </a:r>
          </a:p>
          <a:p>
            <a:pPr marL="0" indent="0" algn="r">
              <a:buNone/>
            </a:pPr>
            <a:r>
              <a:rPr lang="fa-IR" b="1" dirty="0">
                <a:cs typeface="B Nazanin" panose="00000400000000000000" pitchFamily="2" charset="-78"/>
              </a:rPr>
              <a:t>استفاده از روغن زمان غلطک زنی:</a:t>
            </a:r>
            <a:r>
              <a:rPr lang="fa-IR" dirty="0">
                <a:cs typeface="B Nazanin" panose="00000400000000000000" pitchFamily="2" charset="-78"/>
              </a:rPr>
              <a:t>در حین غلطک زنی و زمانی که ورق در مراحل کاهش ضخامت است روغن پاشیده می شود.این امر باعث بهبود عملکرد مراحل تولید می گردد.</a:t>
            </a:r>
          </a:p>
          <a:p>
            <a:pPr marL="0" indent="0" algn="r">
              <a:buNone/>
            </a:pPr>
            <a:r>
              <a:rPr lang="fa-IR" b="1" dirty="0">
                <a:cs typeface="B Nazanin" panose="00000400000000000000" pitchFamily="2" charset="-78"/>
              </a:rPr>
              <a:t>فواید روغن کاری در زمان غلطک زنی:</a:t>
            </a:r>
            <a:endParaRPr lang="fa-IR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dirty="0">
                <a:cs typeface="B Nazanin" panose="00000400000000000000" pitchFamily="2" charset="-78"/>
              </a:rPr>
              <a:t>پخش شدن یکنواخت نیروی غلطک در سطح کل ورق</a:t>
            </a:r>
          </a:p>
          <a:p>
            <a:pPr marL="0" indent="0" algn="r">
              <a:buNone/>
            </a:pPr>
            <a:r>
              <a:rPr lang="fa-IR" dirty="0">
                <a:cs typeface="B Nazanin" panose="00000400000000000000" pitchFamily="2" charset="-78"/>
              </a:rPr>
              <a:t>پایین نگه داشتن دمای ورق</a:t>
            </a:r>
          </a:p>
          <a:p>
            <a:pPr marL="0" indent="0" algn="r">
              <a:buNone/>
            </a:pPr>
            <a:r>
              <a:rPr lang="fa-IR" dirty="0">
                <a:cs typeface="B Nazanin" panose="00000400000000000000" pitchFamily="2" charset="-78"/>
              </a:rPr>
              <a:t>سطح صاف تر با حفظ خواص مکانیکی</a:t>
            </a:r>
          </a:p>
          <a:p>
            <a:pPr marL="0" indent="0" algn="r">
              <a:buNone/>
            </a:pPr>
            <a:r>
              <a:rPr lang="fa-IR" dirty="0">
                <a:cs typeface="B Nazanin" panose="00000400000000000000" pitchFamily="2" charset="-78"/>
              </a:rPr>
              <a:t>جلوگیری از گسیختگی ورق حین تولید</a:t>
            </a:r>
          </a:p>
          <a:p>
            <a:pPr marL="0" indent="0" algn="r">
              <a:buNone/>
            </a:pPr>
            <a:r>
              <a:rPr lang="fa-IR" dirty="0">
                <a:cs typeface="B Nazanin" panose="00000400000000000000" pitchFamily="2" charset="-78"/>
              </a:rPr>
              <a:t>کاهش اصطکاک و افزایش عمر ورق</a:t>
            </a:r>
          </a:p>
          <a:p>
            <a:pPr marL="0" indent="0" algn="r">
              <a:buNone/>
            </a:pPr>
            <a:endParaRPr lang="en-US" dirty="0">
              <a:cs typeface="B Nazanin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3948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153"/>
    </mc:Choice>
    <mc:Fallback>
      <p:transition spd="slow" advTm="281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49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r"/>
            <a:r>
              <a:rPr lang="fa-IR" dirty="0">
                <a:cs typeface="B Nazanin" panose="00000400000000000000" pitchFamily="2" charset="-78"/>
              </a:rPr>
              <a:t>مزایای ورق روغنی</a:t>
            </a:r>
            <a:r>
              <a:rPr lang="fa-IR" dirty="0" smtClean="0">
                <a:cs typeface="B Nazanin" panose="00000400000000000000" pitchFamily="2" charset="-78"/>
              </a:rPr>
              <a:t>: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gradFill>
            <a:gsLst>
              <a:gs pos="49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marL="0" indent="0" algn="r">
              <a:buNone/>
            </a:pPr>
            <a:r>
              <a:rPr lang="fa-IR" dirty="0">
                <a:cs typeface="B Nazanin" panose="00000400000000000000" pitchFamily="2" charset="-78"/>
              </a:rPr>
              <a:t>سطح صاف و یکنواخت</a:t>
            </a:r>
          </a:p>
          <a:p>
            <a:pPr marL="0" indent="0" algn="r">
              <a:buNone/>
            </a:pPr>
            <a:r>
              <a:rPr lang="fa-IR" dirty="0">
                <a:cs typeface="B Nazanin" panose="00000400000000000000" pitchFamily="2" charset="-78"/>
              </a:rPr>
              <a:t>مقاومت بالا</a:t>
            </a:r>
          </a:p>
          <a:p>
            <a:pPr marL="0" indent="0" algn="r">
              <a:buNone/>
            </a:pPr>
            <a:r>
              <a:rPr lang="fa-IR" dirty="0">
                <a:cs typeface="B Nazanin" panose="00000400000000000000" pitchFamily="2" charset="-78"/>
              </a:rPr>
              <a:t>شکل پذیری عالی</a:t>
            </a:r>
          </a:p>
          <a:p>
            <a:pPr marL="0" indent="0" algn="r">
              <a:buNone/>
            </a:pPr>
            <a:r>
              <a:rPr lang="fa-IR" dirty="0">
                <a:cs typeface="B Nazanin" panose="00000400000000000000" pitchFamily="2" charset="-78"/>
              </a:rPr>
              <a:t>ضخامت پایین و سبک بودن</a:t>
            </a:r>
          </a:p>
          <a:p>
            <a:pPr marL="0" indent="0" algn="r">
              <a:buNone/>
            </a:pPr>
            <a:r>
              <a:rPr lang="fa-IR" dirty="0">
                <a:cs typeface="B Nazanin" panose="00000400000000000000" pitchFamily="2" charset="-78"/>
              </a:rPr>
              <a:t>مقاوم در برابر زنگ زدگی</a:t>
            </a:r>
          </a:p>
          <a:p>
            <a:pPr marL="0" indent="0" algn="r">
              <a:buNone/>
            </a:pPr>
            <a:r>
              <a:rPr lang="fa-IR" dirty="0">
                <a:cs typeface="B Nazanin" panose="00000400000000000000" pitchFamily="2" charset="-78"/>
              </a:rPr>
              <a:t>ضد سایش</a:t>
            </a:r>
          </a:p>
          <a:p>
            <a:pPr marL="0" indent="0" algn="r">
              <a:buNone/>
            </a:pPr>
            <a:r>
              <a:rPr lang="fa-IR" dirty="0">
                <a:cs typeface="B Nazanin" panose="00000400000000000000" pitchFamily="2" charset="-78"/>
              </a:rPr>
              <a:t>پر مصرف در صنایع مختلف</a:t>
            </a:r>
          </a:p>
          <a:p>
            <a:pPr marL="0" indent="0" algn="r">
              <a:buNone/>
            </a:pPr>
            <a:endParaRPr lang="en-US" dirty="0">
              <a:cs typeface="B Nazanin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3531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215"/>
    </mc:Choice>
    <mc:Fallback>
      <p:transition spd="slow" advTm="132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49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r"/>
            <a:r>
              <a:rPr lang="fa-IR" dirty="0" smtClean="0">
                <a:cs typeface="B Nazanin" panose="00000400000000000000" pitchFamily="2" charset="-78"/>
              </a:rPr>
              <a:t>راه های ارتباطی با </a:t>
            </a:r>
            <a:r>
              <a:rPr lang="fa-IR" b="1" dirty="0" smtClean="0">
                <a:cs typeface="B Nazanin" panose="00000400000000000000" pitchFamily="2" charset="-78"/>
              </a:rPr>
              <a:t>آهن بتن</a:t>
            </a:r>
            <a:r>
              <a:rPr lang="fa-IR" dirty="0" smtClean="0">
                <a:cs typeface="B Nazanin" panose="00000400000000000000" pitchFamily="2" charset="-78"/>
              </a:rPr>
              <a:t>: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gradFill>
            <a:gsLst>
              <a:gs pos="49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marL="0" indent="0" algn="r">
              <a:buNone/>
            </a:pPr>
            <a:r>
              <a:rPr lang="fa-IR" dirty="0" smtClean="0">
                <a:cs typeface="B Nazanin" panose="00000400000000000000" pitchFamily="2" charset="-78"/>
              </a:rPr>
              <a:t>سایت:</a:t>
            </a:r>
          </a:p>
          <a:p>
            <a:pPr marL="0" indent="0" algn="r">
              <a:buNone/>
            </a:pPr>
            <a:r>
              <a:rPr lang="en-US" dirty="0" smtClean="0">
                <a:cs typeface="B Nazanin" panose="00000400000000000000" pitchFamily="2" charset="-78"/>
                <a:hlinkClick r:id="rId2"/>
              </a:rPr>
              <a:t>www.ahanbeton.com</a:t>
            </a:r>
            <a:endParaRPr lang="en-US" dirty="0" smtClean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dirty="0" smtClean="0">
                <a:cs typeface="B Nazanin" panose="00000400000000000000" pitchFamily="2" charset="-78"/>
              </a:rPr>
              <a:t>تماس تلفنی:</a:t>
            </a:r>
          </a:p>
          <a:p>
            <a:pPr marL="0" indent="0" algn="r">
              <a:buNone/>
            </a:pPr>
            <a:r>
              <a:rPr lang="fa-IR" dirty="0" smtClean="0">
                <a:cs typeface="B Nazanin" panose="00000400000000000000" pitchFamily="2" charset="-78"/>
              </a:rPr>
              <a:t>09353286824-02166655240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69753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2"/>
    </mc:Choice>
    <mc:Fallback>
      <p:transition spd="slow" advTm="562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r"/>
            <a:r>
              <a:rPr lang="fa-IR" dirty="0" smtClean="0">
                <a:cs typeface="B Nazanin" panose="00000400000000000000" pitchFamily="2" charset="-78"/>
              </a:rPr>
              <a:t>ورق روغنی چیست؟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gradFill>
            <a:gsLst>
              <a:gs pos="63000">
                <a:schemeClr val="accent1">
                  <a:lumMod val="4000"/>
                  <a:lumOff val="96000"/>
                </a:schemeClr>
              </a:gs>
              <a:gs pos="8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marL="0" indent="0" algn="r">
              <a:buNone/>
            </a:pPr>
            <a:r>
              <a:rPr lang="fa-IR" dirty="0" smtClean="0">
                <a:cs typeface="B Nazanin" panose="00000400000000000000" pitchFamily="2" charset="-78"/>
              </a:rPr>
              <a:t>ورق روغنی یا ورق سرد طی فرآیندهایی از تبدیل ورق سیاه به وجود می آید.ورق سیاه طی مراحل اسید شویی و غلطک زنی و بعد از تحمل فشار و کشش تبدیل به ورق روغنی می شود.</a:t>
            </a:r>
          </a:p>
          <a:p>
            <a:pPr marL="0" indent="0" algn="r">
              <a:buNone/>
            </a:pPr>
            <a:r>
              <a:rPr lang="fa-IR" dirty="0" smtClean="0">
                <a:cs typeface="B Nazanin" panose="00000400000000000000" pitchFamily="2" charset="-78"/>
              </a:rPr>
              <a:t>در فرآیند تبدیل ورق سیاه به ورق روغنی هیچ گونه گرمایی وارد نمی شود و معمولا نهایت دمایی که ورق تحمل می کند دمای 200 درجه سانتی گراد می باشد.</a:t>
            </a:r>
          </a:p>
          <a:p>
            <a:pPr marL="0" indent="0" algn="r">
              <a:buNone/>
            </a:pPr>
            <a:endParaRPr lang="fa-IR" dirty="0" smtClean="0">
              <a:cs typeface="B Nazanin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85220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22"/>
    </mc:Choice>
    <mc:Fallback>
      <p:transition spd="slow" advTm="100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66230">
                <a:srgbClr val="BCD6EE"/>
              </a:gs>
              <a:gs pos="22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r"/>
            <a:r>
              <a:rPr lang="fa-IR" dirty="0" smtClean="0">
                <a:cs typeface="B Nazanin" panose="00000400000000000000" pitchFamily="2" charset="-78"/>
              </a:rPr>
              <a:t>چرا به ورق روغنی ورق سرد می گویند؟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gradFill>
            <a:gsLst>
              <a:gs pos="5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marL="0" indent="0" algn="r" fontAlgn="base">
              <a:buNone/>
            </a:pPr>
            <a:r>
              <a:rPr lang="fa-IR" sz="2400" dirty="0" smtClean="0">
                <a:cs typeface="B Nazanin" panose="00000400000000000000" pitchFamily="2" charset="-78"/>
              </a:rPr>
              <a:t>از آنجایی طی فرآیند تولید ورق روغنی گرما دخلیل نیست و فقط عوامل مکانیکی و فشار روغن باعث تغییر شکل ورق سیاه و تغییر ضخامت آن می شود به همین دلیل به آن ورق سرد می گویند.</a:t>
            </a:r>
            <a:endParaRPr lang="fa-IR" sz="2400" dirty="0">
              <a:cs typeface="B Nazanin" panose="00000400000000000000" pitchFamily="2" charset="-78"/>
            </a:endParaRPr>
          </a:p>
          <a:p>
            <a:pPr marL="0" indent="0" algn="r" fontAlgn="base">
              <a:buNone/>
            </a:pPr>
            <a:r>
              <a:rPr lang="fa-IR" sz="2400" dirty="0" smtClean="0">
                <a:cs typeface="B Nazanin" panose="00000400000000000000" pitchFamily="2" charset="-78"/>
              </a:rPr>
              <a:t>تولید ورق سرد زمانی اتفاق می افتد که ورق سیاه در اثر افزایش دما تغییر حالت ندهد و تمامی تغییرات در اثر تغییر شکل کریستالی مولکول های ورق گرم تحت تنش می باشد.</a:t>
            </a:r>
          </a:p>
          <a:p>
            <a:pPr marL="0" indent="0" algn="r">
              <a:buNone/>
            </a:pPr>
            <a:r>
              <a:rPr lang="fa-IR" sz="2400" dirty="0" smtClean="0">
                <a:cs typeface="B Nazanin" panose="00000400000000000000" pitchFamily="2" charset="-78"/>
              </a:rPr>
              <a:t>برای تولید ورق روغنی روی غلطک ها حرکت داده می شوند و به دلیل فشار بالایی که از پایین و بالا بر روی ورق می آید تغییر شکل صورت می گیرد،همزمان با غلطک زنی سطح ورق روغن پاشی می شود تا اثر فشار یکنواخت به تمام سطح پخش شود و تغییر ضخامت در کل سطح ورق یکسان باشد.</a:t>
            </a:r>
            <a:endParaRPr lang="en-US" sz="2400" dirty="0">
              <a:cs typeface="B Nazanin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5497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867"/>
    </mc:Choice>
    <mc:Fallback>
      <p:transition spd="slow" advTm="168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r"/>
            <a:r>
              <a:rPr lang="fa-IR" dirty="0" smtClean="0"/>
              <a:t>ورق سرد: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fa-IR" dirty="0" smtClean="0"/>
              <a:t>تولید ورق سرد زمانی اتفاق می افتد که ورق سیاه در اثر افزایش دما تغییر حالت ندهد و تمامی تغییرات در اثر تغییر شکل کریستالی مولکول های ورق گرم تحت تنش می باشد.</a:t>
            </a:r>
          </a:p>
          <a:p>
            <a:pPr algn="r"/>
            <a:r>
              <a:rPr lang="fa-IR" dirty="0" smtClean="0"/>
              <a:t>برای تولید ورق روغنی روی غلطک ها حرکت داده می شوند و به دلیل فشار بالایی که از پایین و بالا بر روی ورق می آید تغییر شکل صورت می گیرد،همزمان با غلطک زنی سطح ورق روغن پاشی می شود تا اثر فشار یکنواخت به تمام سطح پخش شود و تغییر ضخامت در کل سطح ورق یکسان باشد.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316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88"/>
    </mc:Choice>
    <mc:Fallback>
      <p:transition spd="slow" advTm="38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04036"/>
            <a:ext cx="10515600" cy="132556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r"/>
            <a:r>
              <a:rPr lang="fa-IR" dirty="0" smtClean="0">
                <a:cs typeface="B Nazanin" panose="00000400000000000000" pitchFamily="2" charset="-78"/>
              </a:rPr>
              <a:t>انواع ورق سرد: 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29599"/>
            <a:ext cx="10515600" cy="4351338"/>
          </a:xfrm>
          <a:gradFill>
            <a:gsLst>
              <a:gs pos="45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marL="0" indent="0" algn="r">
              <a:buNone/>
            </a:pPr>
            <a:r>
              <a:rPr lang="fa-IR" dirty="0" smtClean="0">
                <a:cs typeface="B Nazanin" panose="00000400000000000000" pitchFamily="2" charset="-78"/>
              </a:rPr>
              <a:t>ورق روغنی بر اساس گرید به سه نوع تقسیم بندی می شود:</a:t>
            </a:r>
          </a:p>
          <a:p>
            <a:pPr marL="0" indent="0" algn="r">
              <a:buNone/>
            </a:pPr>
            <a:r>
              <a:rPr lang="en-US" dirty="0" smtClean="0">
                <a:cs typeface="B Nazanin" panose="00000400000000000000" pitchFamily="2" charset="-78"/>
              </a:rPr>
              <a:t>st12 </a:t>
            </a:r>
            <a:r>
              <a:rPr lang="fa-IR" dirty="0" smtClean="0">
                <a:cs typeface="B Nazanin" panose="00000400000000000000" pitchFamily="2" charset="-78"/>
              </a:rPr>
              <a:t>ورق روغنی گرید</a:t>
            </a:r>
            <a:endParaRPr lang="en-US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en-US" dirty="0" smtClean="0">
                <a:cs typeface="B Nazanin" panose="00000400000000000000" pitchFamily="2" charset="-78"/>
              </a:rPr>
              <a:t>st13</a:t>
            </a:r>
            <a:r>
              <a:rPr lang="fa-IR" dirty="0" smtClean="0">
                <a:cs typeface="B Nazanin" panose="00000400000000000000" pitchFamily="2" charset="-78"/>
              </a:rPr>
              <a:t>ورق روغنی گرید</a:t>
            </a:r>
            <a:endParaRPr lang="en-US" dirty="0" smtClean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en-US" dirty="0" smtClean="0">
                <a:cs typeface="B Nazanin" panose="00000400000000000000" pitchFamily="2" charset="-78"/>
              </a:rPr>
              <a:t> </a:t>
            </a:r>
            <a:r>
              <a:rPr lang="en-US" dirty="0" smtClean="0">
                <a:cs typeface="B Nazanin" panose="00000400000000000000" pitchFamily="2" charset="-78"/>
              </a:rPr>
              <a:t>st14</a:t>
            </a:r>
            <a:r>
              <a:rPr lang="fa-IR" dirty="0" smtClean="0">
                <a:cs typeface="B Nazanin" panose="00000400000000000000" pitchFamily="2" charset="-78"/>
              </a:rPr>
              <a:t>ورق روغنی گرید </a:t>
            </a:r>
            <a:endParaRPr lang="fa-IR" dirty="0" smtClean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endParaRPr lang="en-US" dirty="0">
              <a:cs typeface="B Nazanin" panose="000004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9647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502"/>
    </mc:Choice>
    <mc:Fallback>
      <p:transition spd="slow" advTm="115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071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186988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85"/>
    </mc:Choice>
    <mc:Fallback>
      <p:transition spd="slow" advTm="39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B"/>
                <a:cs typeface="B Nazanin" panose="00000400000000000000" pitchFamily="2" charset="-78"/>
              </a:rPr>
              <a:t> st12</a:t>
            </a:r>
            <a:r>
              <a:rPr lang="fa-IR" sz="4000" dirty="0" smtClean="0">
                <a:latin typeface="B"/>
                <a:cs typeface="B Nazanin" panose="00000400000000000000" pitchFamily="2" charset="-78"/>
              </a:rPr>
              <a:t>درصد عناصر تشکیل دهنده ورق روغنی گرید</a:t>
            </a:r>
            <a:r>
              <a:rPr lang="en-US" sz="4000" dirty="0" smtClean="0">
                <a:latin typeface="B"/>
                <a:cs typeface="B Nazanin" panose="00000400000000000000" pitchFamily="2" charset="-78"/>
              </a:rPr>
              <a:t> </a:t>
            </a:r>
            <a:endParaRPr lang="en-US" sz="4000" dirty="0">
              <a:latin typeface="B"/>
              <a:cs typeface="B Nazanin" panose="00000400000000000000" pitchFamily="2" charset="-78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177202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786250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80"/>
    </mc:Choice>
    <mc:Fallback>
      <p:transition spd="slow" advTm="56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>
                <a:cs typeface="B Nazanin" panose="00000400000000000000" pitchFamily="2" charset="-78"/>
              </a:rPr>
              <a:t> st13</a:t>
            </a:r>
            <a:r>
              <a:rPr lang="fa-IR" dirty="0" smtClean="0">
                <a:cs typeface="B Nazanin" panose="00000400000000000000" pitchFamily="2" charset="-78"/>
              </a:rPr>
              <a:t>عناصر تشکیل دهنده ی ورق روغنی گرید</a:t>
            </a:r>
            <a:r>
              <a:rPr lang="en-US" dirty="0" smtClean="0">
                <a:cs typeface="B Nazanin" panose="00000400000000000000" pitchFamily="2" charset="-78"/>
              </a:rPr>
              <a:t> </a:t>
            </a:r>
            <a:endParaRPr lang="en-US" dirty="0">
              <a:cs typeface="B Nazanin" panose="00000400000000000000" pitchFamily="2" charset="-78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504228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880317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69"/>
    </mc:Choice>
    <mc:Fallback>
      <p:transition spd="slow" advTm="50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r"/>
            <a:r>
              <a:rPr lang="en-US" dirty="0">
                <a:latin typeface="B"/>
                <a:cs typeface="B Nazanin" panose="00000400000000000000" pitchFamily="2" charset="-78"/>
              </a:rPr>
              <a:t> </a:t>
            </a:r>
            <a:r>
              <a:rPr lang="en-US" dirty="0" smtClean="0">
                <a:latin typeface="B"/>
                <a:cs typeface="B Nazanin" panose="00000400000000000000" pitchFamily="2" charset="-78"/>
              </a:rPr>
              <a:t>st14 </a:t>
            </a:r>
            <a:r>
              <a:rPr lang="fa-IR" dirty="0" smtClean="0">
                <a:latin typeface="B"/>
                <a:cs typeface="B Nazanin" panose="00000400000000000000" pitchFamily="2" charset="-78"/>
              </a:rPr>
              <a:t>درصد </a:t>
            </a:r>
            <a:r>
              <a:rPr lang="fa-IR" dirty="0">
                <a:latin typeface="B"/>
                <a:cs typeface="B Nazanin" panose="00000400000000000000" pitchFamily="2" charset="-78"/>
              </a:rPr>
              <a:t>عناصر تشکیل دهنده ورق روغنی گرید</a:t>
            </a:r>
            <a:r>
              <a:rPr lang="en-US" dirty="0">
                <a:latin typeface="B"/>
                <a:cs typeface="B Nazanin" panose="00000400000000000000" pitchFamily="2" charset="-78"/>
              </a:rPr>
              <a:t> 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070867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833071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18"/>
    </mc:Choice>
    <mc:Fallback>
      <p:transition spd="slow" advTm="54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6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2|1.1|1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.2|1.6|2.6|3.9|3.8|4.8|3.3|3.2|6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.1|1.1|3.1|2.3|5.4|1.2|2.6|2|2.2|2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5|1|1.4|1.3|1.1|1.2|1.1|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1|1.8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.8|1.1|4.1|2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8|1.3|1.1|1.4|1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1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9|1.1|1|1|0.8|0.6|0.6|0.6|0.8|0.8|0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813</TotalTime>
  <Words>527</Words>
  <Application>Microsoft Office PowerPoint</Application>
  <PresentationFormat>Widescreen</PresentationFormat>
  <Paragraphs>84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B</vt:lpstr>
      <vt:lpstr>B Nazanin</vt:lpstr>
      <vt:lpstr>Calibri</vt:lpstr>
      <vt:lpstr>Calibri Light</vt:lpstr>
      <vt:lpstr>Times New Roman</vt:lpstr>
      <vt:lpstr>Office Theme</vt:lpstr>
      <vt:lpstr>ورق روغنی</vt:lpstr>
      <vt:lpstr>ورق روغنی چیست؟</vt:lpstr>
      <vt:lpstr>چرا به ورق روغنی ورق سرد می گویند؟</vt:lpstr>
      <vt:lpstr>ورق سرد:</vt:lpstr>
      <vt:lpstr>انواع ورق سرد: </vt:lpstr>
      <vt:lpstr>PowerPoint Presentation</vt:lpstr>
      <vt:lpstr> st12درصد عناصر تشکیل دهنده ورق روغنی گرید </vt:lpstr>
      <vt:lpstr> st13عناصر تشکیل دهنده ی ورق روغنی گرید </vt:lpstr>
      <vt:lpstr> st14 درصد عناصر تشکیل دهنده ورق روغنی گرید </vt:lpstr>
      <vt:lpstr>کاربرد ورق روغنی:</vt:lpstr>
      <vt:lpstr>نحوه تولید ورق روغنی:</vt:lpstr>
      <vt:lpstr>علت نامگذاری ورق روغنی:</vt:lpstr>
      <vt:lpstr>مزایای ورق روغنی:</vt:lpstr>
      <vt:lpstr>راه های ارتباطی با آهن بتن: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ورق روغنی</dc:title>
  <dc:creator>admin</dc:creator>
  <cp:lastModifiedBy>admin</cp:lastModifiedBy>
  <cp:revision>29</cp:revision>
  <dcterms:created xsi:type="dcterms:W3CDTF">2024-09-21T09:58:37Z</dcterms:created>
  <dcterms:modified xsi:type="dcterms:W3CDTF">2024-09-23T20:35:39Z</dcterms:modified>
</cp:coreProperties>
</file>